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</p:sldIdLst>
  <p:sldSz cx="15119350" cy="7199313"/>
  <p:notesSz cx="6858000" cy="9144000"/>
  <p:defaultTextStyle>
    <a:defPPr>
      <a:defRPr lang="ru-RU"/>
    </a:defPPr>
    <a:lvl1pPr marL="0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1pPr>
    <a:lvl2pPr marL="535610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2pPr>
    <a:lvl3pPr marL="1071220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3pPr>
    <a:lvl4pPr marL="1606829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4pPr>
    <a:lvl5pPr marL="2142439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5pPr>
    <a:lvl6pPr marL="2678049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6pPr>
    <a:lvl7pPr marL="3213659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7pPr>
    <a:lvl8pPr marL="3749269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8pPr>
    <a:lvl9pPr marL="4284878" algn="l" defTabSz="1071220" rtl="0" eaLnBrk="1" latinLnBrk="0" hangingPunct="1">
      <a:defRPr sz="21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0E032E-9129-4850-84E0-DF0B912943AA}">
          <p14:sldIdLst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55" d="100"/>
          <a:sy n="55" d="100"/>
        </p:scale>
        <p:origin x="-82" y="-259"/>
      </p:cViewPr>
      <p:guideLst>
        <p:guide orient="horz" pos="2267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19" y="1178222"/>
            <a:ext cx="11339513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3781306"/>
            <a:ext cx="11339513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6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1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5" y="383297"/>
            <a:ext cx="3260110" cy="610108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5" y="383297"/>
            <a:ext cx="9591338" cy="610108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47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1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1" y="1794830"/>
            <a:ext cx="13040439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1" y="4817875"/>
            <a:ext cx="13040439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1916484"/>
            <a:ext cx="6425724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1916484"/>
            <a:ext cx="6425724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76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383297"/>
            <a:ext cx="13040439" cy="1391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5" y="1764832"/>
            <a:ext cx="6396193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5" y="2629749"/>
            <a:ext cx="6396193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1" y="1764832"/>
            <a:ext cx="6427693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1" y="2629749"/>
            <a:ext cx="6427693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9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0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2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479954"/>
            <a:ext cx="487638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036569"/>
            <a:ext cx="7654171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2159794"/>
            <a:ext cx="487638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4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479954"/>
            <a:ext cx="487638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036569"/>
            <a:ext cx="7654171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2159794"/>
            <a:ext cx="487638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1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383297"/>
            <a:ext cx="13040439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1916484"/>
            <a:ext cx="13040439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6672697"/>
            <a:ext cx="340185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4A1DE-18ED-4726-B55B-8C2DE061EFA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6672697"/>
            <a:ext cx="5102781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6672697"/>
            <a:ext cx="340185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C381E-4F48-4C1C-A97E-AF6D1708E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8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1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7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"/>
            <a:ext cx="15119350" cy="71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3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a-bazik@yandex.ru</dc:creator>
  <cp:lastModifiedBy>БВБ</cp:lastModifiedBy>
  <cp:revision>11</cp:revision>
  <dcterms:created xsi:type="dcterms:W3CDTF">2015-09-07T09:28:24Z</dcterms:created>
  <dcterms:modified xsi:type="dcterms:W3CDTF">2015-12-18T06:25:11Z</dcterms:modified>
</cp:coreProperties>
</file>